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330" r:id="rId3"/>
    <p:sldId id="331" r:id="rId4"/>
    <p:sldId id="332" r:id="rId5"/>
    <p:sldId id="333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211. JESUH KHE PHUNGAH KA TU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Sitting at the Feet of Jesus</a:t>
            </a:r>
          </a:p>
          <a:p>
            <a:r>
              <a:rPr lang="en-US" sz="1500" dirty="0"/>
              <a:t>Luka 8:35</a:t>
            </a:r>
          </a:p>
          <a:p>
            <a:r>
              <a:rPr lang="en-US" sz="1500" dirty="0"/>
              <a:t> </a:t>
            </a:r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454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0825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13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5874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khephungah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0478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en in,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6207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529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211. JESUH KHE PHUNGAH KA TU HI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2018-12-14T14:16:35Z</dcterms:modified>
</cp:coreProperties>
</file>